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24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68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5151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32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7592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729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92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791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8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11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776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99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2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3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4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791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15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  <p:sldLayoutId id="2147483915" r:id="rId15"/>
    <p:sldLayoutId id="214748391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20574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latin typeface="Bahnschrift" panose="020B0502040204020203" pitchFamily="34" charset="0"/>
              </a:rPr>
              <a:t>Mathematics of  Algebra</a:t>
            </a:r>
            <a:endParaRPr lang="en-US" dirty="0">
              <a:latin typeface="Bahnschrift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854696" cy="2999936"/>
          </a:xfrm>
        </p:spPr>
        <p:txBody>
          <a:bodyPr>
            <a:noAutofit/>
          </a:bodyPr>
          <a:lstStyle/>
          <a:p>
            <a:pPr algn="ctr"/>
            <a:endParaRPr lang="en-US" sz="3600" dirty="0" smtClean="0">
              <a:solidFill>
                <a:srgbClr val="7030A0"/>
              </a:solidFill>
              <a:latin typeface="Bahnschrift SemiCondensed" pitchFamily="34" charset="0"/>
            </a:endParaRPr>
          </a:p>
          <a:p>
            <a:pPr algn="ctr"/>
            <a:endParaRPr lang="en-US" sz="3600" dirty="0" smtClean="0">
              <a:solidFill>
                <a:srgbClr val="7030A0"/>
              </a:solidFill>
              <a:latin typeface="Bahnschrift SemiCondensed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7030A0"/>
                </a:solidFill>
                <a:latin typeface="Bahnschrift SemiCondensed" pitchFamily="34" charset="0"/>
              </a:rPr>
              <a:t>Semiring</a:t>
            </a:r>
            <a:r>
              <a:rPr lang="en-US" sz="3600" dirty="0" smtClean="0">
                <a:solidFill>
                  <a:srgbClr val="7030A0"/>
                </a:solidFill>
                <a:latin typeface="Bahnschrift SemiCondensed" pitchFamily="34" charset="0"/>
              </a:rPr>
              <a:t>   theory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Different kinds of </a:t>
            </a:r>
            <a:r>
              <a:rPr lang="en-US" dirty="0" err="1" smtClean="0">
                <a:latin typeface="+mn-lt"/>
              </a:rPr>
              <a:t>semiring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Multiplicatively  Sub Idempotent </a:t>
            </a:r>
            <a:r>
              <a:rPr lang="en-US" dirty="0" err="1" smtClean="0">
                <a:solidFill>
                  <a:srgbClr val="7030A0"/>
                </a:solidFill>
                <a:latin typeface="Algerian" pitchFamily="82" charset="0"/>
              </a:rPr>
              <a:t>semiring</a:t>
            </a:r>
            <a:endParaRPr lang="en-US" dirty="0" smtClean="0">
              <a:solidFill>
                <a:srgbClr val="7030A0"/>
              </a:solidFill>
              <a:latin typeface="Algerian" pitchFamily="8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Absorption </a:t>
            </a:r>
            <a:r>
              <a:rPr lang="en-US" dirty="0" err="1" smtClean="0">
                <a:solidFill>
                  <a:srgbClr val="7030A0"/>
                </a:solidFill>
                <a:latin typeface="Algerian" pitchFamily="82" charset="0"/>
              </a:rPr>
              <a:t>semiirng</a:t>
            </a:r>
            <a:endParaRPr lang="en-US" dirty="0" smtClean="0">
              <a:solidFill>
                <a:srgbClr val="7030A0"/>
              </a:solidFill>
              <a:latin typeface="Algerian" pitchFamily="8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Right Regular </a:t>
            </a:r>
            <a:r>
              <a:rPr lang="en-US" dirty="0" err="1" smtClean="0">
                <a:solidFill>
                  <a:srgbClr val="7030A0"/>
                </a:solidFill>
                <a:latin typeface="Algerian" pitchFamily="82" charset="0"/>
              </a:rPr>
              <a:t>semiring</a:t>
            </a:r>
            <a:endParaRPr lang="en-US" dirty="0" smtClean="0">
              <a:solidFill>
                <a:srgbClr val="7030A0"/>
              </a:solidFill>
              <a:latin typeface="Algerian" pitchFamily="8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Complemented </a:t>
            </a:r>
            <a:r>
              <a:rPr lang="en-US" dirty="0" err="1" smtClean="0">
                <a:solidFill>
                  <a:srgbClr val="7030A0"/>
                </a:solidFill>
                <a:latin typeface="Algerian" pitchFamily="82" charset="0"/>
              </a:rPr>
              <a:t>semiirng</a:t>
            </a:r>
            <a:endParaRPr lang="en-US" dirty="0" smtClean="0">
              <a:solidFill>
                <a:srgbClr val="7030A0"/>
              </a:solidFill>
              <a:latin typeface="Algerian" pitchFamily="8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Unit </a:t>
            </a:r>
            <a:r>
              <a:rPr lang="en-US" dirty="0" err="1" smtClean="0">
                <a:solidFill>
                  <a:srgbClr val="7030A0"/>
                </a:solidFill>
                <a:latin typeface="Algerian" pitchFamily="82" charset="0"/>
              </a:rPr>
              <a:t>semiirng</a:t>
            </a:r>
            <a:endParaRPr lang="en-US" dirty="0" smtClean="0">
              <a:solidFill>
                <a:srgbClr val="7030A0"/>
              </a:solidFill>
              <a:latin typeface="Algerian" pitchFamily="82" charset="0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rgbClr val="7030A0"/>
              </a:solidFill>
              <a:latin typeface="Algerian" pitchFamily="82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rgbClr val="7030A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Applications of </a:t>
            </a:r>
            <a:r>
              <a:rPr lang="en-US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semiring</a:t>
            </a:r>
            <a:r>
              <a:rPr lang="en-US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to other branches</a:t>
            </a:r>
            <a:endParaRPr lang="en-US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Complemented elements play an important role in the </a:t>
            </a:r>
            <a:r>
              <a:rPr lang="en-US" sz="2000" dirty="0" err="1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semiring</a:t>
            </a:r>
            <a:r>
              <a:rPr lang="en-US" sz="2000" dirty="0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 representations of the semantics of computer programs. </a:t>
            </a:r>
          </a:p>
          <a:p>
            <a:pPr algn="just"/>
            <a:r>
              <a:rPr lang="en-US" sz="2000" dirty="0" err="1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Semirings</a:t>
            </a:r>
            <a:r>
              <a:rPr lang="en-US" sz="2000" dirty="0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 are used for modeling Economics, social network analysis, queuing theory, computation of bio-polymers, penalty theory in artificial intelligence, computation theory, modern control theory of psychological phenomenon. </a:t>
            </a:r>
            <a:endParaRPr lang="en-US" sz="2000" dirty="0">
              <a:solidFill>
                <a:srgbClr val="7030A0"/>
              </a:solidFill>
              <a:latin typeface="Bahnschrift Condensed" panose="020B050204020402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42288"/>
          </a:xfrm>
        </p:spPr>
        <p:txBody>
          <a:bodyPr>
            <a:normAutofit/>
          </a:bodyPr>
          <a:lstStyle/>
          <a:p>
            <a:r>
              <a:rPr lang="en-US" dirty="0" smtClean="0"/>
              <a:t>Technical usefulness of </a:t>
            </a:r>
            <a:r>
              <a:rPr lang="en-US" dirty="0" err="1" smtClean="0"/>
              <a:t>Semiring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sz="2400" dirty="0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In the current busy digital world, the word “cryptography” is well known to many of us. Knowingly as well as unknowingly, we are using different techniques of cryptography. </a:t>
            </a:r>
          </a:p>
          <a:p>
            <a:pPr algn="just"/>
            <a:r>
              <a:rPr lang="en-US" sz="2400" dirty="0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We can say that cryptography and secrecy have a close connection like withdrawing money from ATM using PIN code.</a:t>
            </a:r>
          </a:p>
          <a:p>
            <a:pPr algn="just"/>
            <a:r>
              <a:rPr lang="en-US" sz="2400" dirty="0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 Sending e-mails, logging on to a PC, operating the locker at a bank, sending message by using a mobile phone, buying things using a credit card through internet, digitally transferring money from one account to another. </a:t>
            </a:r>
          </a:p>
          <a:p>
            <a:pPr algn="just"/>
            <a:endParaRPr lang="en-US" dirty="0">
              <a:solidFill>
                <a:srgbClr val="7030A0"/>
              </a:solidFill>
              <a:latin typeface="Bahnschrift Condensed" panose="020B0502040204020203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</TotalTime>
  <Words>180</Words>
  <Application>Microsoft Office PowerPoint</Application>
  <PresentationFormat>On-screen Show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Algerian</vt:lpstr>
      <vt:lpstr>Arial</vt:lpstr>
      <vt:lpstr>Bahnschrift</vt:lpstr>
      <vt:lpstr>Bahnschrift Condensed</vt:lpstr>
      <vt:lpstr>Bahnschrift SemiCondensed</vt:lpstr>
      <vt:lpstr>Trebuchet MS</vt:lpstr>
      <vt:lpstr>Wingdings</vt:lpstr>
      <vt:lpstr>Wingdings 3</vt:lpstr>
      <vt:lpstr>Facet</vt:lpstr>
      <vt:lpstr>Mathematics of  Algebra</vt:lpstr>
      <vt:lpstr>Different kinds of semiring </vt:lpstr>
      <vt:lpstr>Applications of semiring to other branches</vt:lpstr>
      <vt:lpstr>Technical usefulness of Semiring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Mathematics of  Algebra</dc:title>
  <dc:creator>SPMVV</dc:creator>
  <cp:lastModifiedBy>csjlakshmi@gmail.com</cp:lastModifiedBy>
  <cp:revision>7</cp:revision>
  <dcterms:created xsi:type="dcterms:W3CDTF">2006-08-16T00:00:00Z</dcterms:created>
  <dcterms:modified xsi:type="dcterms:W3CDTF">2018-10-07T10:14:45Z</dcterms:modified>
</cp:coreProperties>
</file>